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3"/>
    <p:sldId id="860" r:id="rId4"/>
    <p:sldId id="861" r:id="rId5"/>
    <p:sldId id="862" r:id="rId6"/>
    <p:sldId id="863" r:id="rId7"/>
    <p:sldId id="864" r:id="rId8"/>
    <p:sldId id="865" r:id="rId9"/>
    <p:sldId id="866" r:id="rId1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BDF2"/>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上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83101" y="2593406"/>
            <a:ext cx="1941803" cy="448792"/>
          </a:xfrm>
          <a:prstGeom prst="rect">
            <a:avLst/>
          </a:prstGeom>
        </p:spPr>
      </p:pic>
      <p:sp>
        <p:nvSpPr>
          <p:cNvPr id="5" name="内容占位符 4"/>
          <p:cNvSpPr>
            <a:spLocks noGrp="1"/>
          </p:cNvSpPr>
          <p:nvPr>
            <p:ph idx="1"/>
          </p:nvPr>
        </p:nvSpPr>
        <p:spPr>
          <a:xfrm>
            <a:off x="360854" y="2492896"/>
            <a:ext cx="11485848" cy="1130246"/>
          </a:xfrm>
        </p:spPr>
        <p:txBody>
          <a:bodyPr/>
          <a:lstStyle/>
          <a:p>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是一篇说明文。文章主要介绍了新中式衣服</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包括其受欢迎情况、销售状况及款式变化等。</a:t>
            </a:r>
            <a:endParaRPr lang="zh-CN" altLang="en-US" dirty="0"/>
          </a:p>
        </p:txBody>
      </p:sp>
      <p:pic>
        <p:nvPicPr>
          <p:cNvPr id="2" name="图片 1"/>
          <p:cNvPicPr>
            <a:picLocks noChangeAspect="1"/>
          </p:cNvPicPr>
          <p:nvPr/>
        </p:nvPicPr>
        <p:blipFill>
          <a:blip r:embed="rId2"/>
          <a:stretch>
            <a:fillRect/>
          </a:stretch>
        </p:blipFill>
        <p:spPr>
          <a:xfrm>
            <a:off x="796552" y="908720"/>
            <a:ext cx="10597306" cy="131726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843141"/>
            <a:ext cx="11485848" cy="5322163"/>
          </a:xfrm>
        </p:spPr>
        <p:txBody>
          <a:bodyPr/>
          <a:lstStyle/>
          <a:p>
            <a:pPr hangingPunct="0">
              <a:lnSpc>
                <a:spcPct val="130000"/>
              </a:lnSpc>
              <a:spcAft>
                <a:spcPts val="0"/>
              </a:spcAft>
              <a:tabLst>
                <a:tab pos="558101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clothes are in fashion now in China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young people will answer,“New Chinese-style clothes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mix traditional designs with modern ideas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Designers usually choose traditional patterns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history,but at the same time they use new skills to make them look modern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5581015" algn="l"/>
              </a:tabLst>
            </a:pP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Mamianqun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 called the horse-face skirt,is a type of new Chinese-style clothes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these years,people like to wear the skirts at important festivals,for example,the Spring Festival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even wear them on their wedding days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 Qi has a shop and it designs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mamianqun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can sell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 to 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skirts of this type each year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aged 20 to 30 buy them very often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enjoy wearing new Chinese-style clothes in their free time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part of their life and it brings a lot of fun to them,” he says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2792239"/>
          </a:xfrm>
        </p:spPr>
        <p:txBody>
          <a:bodyPr/>
          <a:lstStyle/>
          <a:p>
            <a:pPr indent="609600"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Xue Yadi,24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agrees on it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likes wearing new Chinese-style clothes in life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very beautiful with special designs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feel comfortable and look so cool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meet more people’s needs,new Chinese-style clothes change in sizes,styles and materials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Now,we can see many people wear new Chinese-style clothes on the road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them,it’s a way of life and it shows Chinese culture as well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2"/>
          <p:cNvSpPr txBox="1">
            <a:spLocks noChangeArrowheads="1"/>
          </p:cNvSpPr>
          <p:nvPr/>
        </p:nvSpPr>
        <p:spPr bwMode="auto">
          <a:xfrm>
            <a:off x="162675" y="184482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2792239"/>
          </a:xfrm>
        </p:spPr>
        <p:txBody>
          <a:bodyPr/>
          <a:lstStyle/>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Paragraph Two talk about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Mamianqun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a long history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Mamianqun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popular with people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Mamianqun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shows traditional Chinese culture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Mamianqun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makes people’s life interesting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838622" y="908720"/>
            <a:ext cx="3209839" cy="376363"/>
          </a:xfrm>
          <a:prstGeom prst="rect">
            <a:avLst/>
          </a:prstGeom>
        </p:spPr>
      </p:pic>
      <p:sp>
        <p:nvSpPr>
          <p:cNvPr id="6" name="内容占位符 1"/>
          <p:cNvSpPr txBox="1"/>
          <p:nvPr/>
        </p:nvSpPr>
        <p:spPr bwMode="auto">
          <a:xfrm>
            <a:off x="334566" y="3573016"/>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Mamianqun</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also called the horse-face skirt, is a type of new Chinese-style clothes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In these years, people like to wear the skirts at important festivals, for example, the Spring Festival</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Some even wear them on their wedding days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可知，第二段主要讲述了马面裙这些年很受人们欢迎，人们喜欢在很多重要节日甚至在婚礼上穿它。故选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190550" y="2417959"/>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5" name="内容占位符 4"/>
          <p:cNvSpPr>
            <a:spLocks noGrp="1"/>
          </p:cNvSpPr>
          <p:nvPr>
            <p:ph idx="1"/>
          </p:nvPr>
        </p:nvSpPr>
        <p:spPr>
          <a:xfrm>
            <a:off x="360854" y="746120"/>
            <a:ext cx="11485848" cy="2792239"/>
          </a:xfrm>
        </p:spPr>
        <p:txBody>
          <a:bodyPr/>
          <a:lstStyle/>
          <a:p>
            <a:pPr hangingPunct="0">
              <a:spcAft>
                <a:spcPts val="0"/>
              </a:spcAft>
              <a:tabLst>
                <a:tab pos="5581015"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we know about Xue Yadi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is good at designing clothes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also wants to open a fashion shop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likes new Chinese-style clothes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thinks materials of clothes are important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p:nvPr/>
        </p:nvSpPr>
        <p:spPr bwMode="auto">
          <a:xfrm>
            <a:off x="360854" y="359489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“Xue Yadi, 24</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agrees on it</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She likes wearing new Chinese-style clothes in life</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可知，薛雅迪喜欢穿新中式衣服。故选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a:spLocks noChangeArrowheads="1"/>
          </p:cNvSpPr>
          <p:nvPr/>
        </p:nvSpPr>
        <p:spPr bwMode="auto">
          <a:xfrm>
            <a:off x="171301" y="292494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8" name="内容占位符 7"/>
          <p:cNvSpPr>
            <a:spLocks noGrp="1"/>
          </p:cNvSpPr>
          <p:nvPr>
            <p:ph idx="1"/>
          </p:nvPr>
        </p:nvSpPr>
        <p:spPr>
          <a:xfrm>
            <a:off x="360854" y="746120"/>
            <a:ext cx="11485848" cy="2792239"/>
          </a:xfrm>
        </p:spPr>
        <p:txBody>
          <a:bodyPr/>
          <a:lstStyle/>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writer write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tell a story of a designer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show us Chinese culture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give advice about dressing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introduce new Chinese-style clothes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861743" y="908720"/>
            <a:ext cx="4052457" cy="417687"/>
          </a:xfrm>
          <a:prstGeom prst="rect">
            <a:avLst/>
          </a:prstGeom>
        </p:spPr>
      </p:pic>
      <p:sp>
        <p:nvSpPr>
          <p:cNvPr id="5" name="内容占位符 3"/>
          <p:cNvSpPr txBox="1"/>
          <p:nvPr/>
        </p:nvSpPr>
        <p:spPr bwMode="auto">
          <a:xfrm>
            <a:off x="360854" y="354495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通读全文可知，文章主要介绍了新中式衣服，包括马面裙这种新中式衣服很受欢迎，还提到了设计师林奇店里马面裙的销售情况以及年轻人对新中式衣服的喜爱等，所以作者写这篇文章的目的是介绍新中式衣服。故选</a:t>
            </a:r>
            <a:r>
              <a:rPr lang="en-US" altLang="zh-CN" b="1" smtClean="0">
                <a:solidFill>
                  <a:srgbClr val="FF0000"/>
                </a:solidFill>
                <a:latin typeface="Times New Roman" panose="02020603050405020304" pitchFamily="18" charset="0"/>
                <a:ea typeface="宋体" panose="02010600030101010101" pitchFamily="2" charset="-122"/>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bwMode="auto">
          <a:xfrm>
            <a:off x="338820" y="2071865"/>
            <a:ext cx="11507882" cy="1429143"/>
          </a:xfrm>
          <a:prstGeom prst="rect">
            <a:avLst/>
          </a:prstGeom>
          <a:noFill/>
          <a:ln w="19050" algn="ctr">
            <a:solidFill>
              <a:srgbClr val="2ABDF2"/>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7" name="图片 6"/>
          <p:cNvPicPr>
            <a:picLocks noChangeAspect="1"/>
          </p:cNvPicPr>
          <p:nvPr/>
        </p:nvPicPr>
        <p:blipFill>
          <a:blip r:embed="rId1"/>
          <a:stretch>
            <a:fillRect/>
          </a:stretch>
        </p:blipFill>
        <p:spPr>
          <a:xfrm>
            <a:off x="382888" y="1794148"/>
            <a:ext cx="1557888" cy="470376"/>
          </a:xfrm>
          <a:prstGeom prst="rect">
            <a:avLst/>
          </a:prstGeom>
        </p:spPr>
      </p:pic>
      <p:sp>
        <p:nvSpPr>
          <p:cNvPr id="2" name="内容占位符 1"/>
          <p:cNvSpPr>
            <a:spLocks noGrp="1"/>
          </p:cNvSpPr>
          <p:nvPr>
            <p:ph idx="1"/>
          </p:nvPr>
        </p:nvSpPr>
        <p:spPr>
          <a:xfrm>
            <a:off x="360854" y="2204864"/>
            <a:ext cx="11485848" cy="1130246"/>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写作</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目的题解题技巧</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读标题以及首尾段抓中心</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看反复词、情感句</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问</a:t>
            </a:r>
            <a:r>
              <a:rPr lang="en-US" altLang="zh-CN" b="1" dirty="0">
                <a:latin typeface="Times New Roman" panose="02020603050405020304" pitchFamily="18" charset="0"/>
                <a:ea typeface="楷体" panose="02010609060101010101" pitchFamily="49"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作者想证明</a:t>
            </a:r>
            <a:r>
              <a:rPr lang="en-US" altLang="zh-CN" b="1" dirty="0">
                <a:latin typeface="Times New Roman" panose="02020603050405020304" pitchFamily="18" charset="0"/>
                <a:ea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倡导</a:t>
            </a:r>
            <a:r>
              <a:rPr lang="en-US" altLang="zh-CN" b="1" dirty="0">
                <a:latin typeface="Times New Roman" panose="02020603050405020304" pitchFamily="18" charset="0"/>
                <a:ea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警示什么</a:t>
            </a:r>
            <a:r>
              <a:rPr lang="en-US" altLang="zh-CN" b="1" dirty="0">
                <a:latin typeface="Times New Roman" panose="02020603050405020304" pitchFamily="18" charset="0"/>
                <a:ea typeface="楷体" panose="02010609060101010101" pitchFamily="49" charset="-122"/>
              </a:rPr>
              <a:t>”</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排除细节干扰。</a:t>
            </a:r>
            <a:endParaRPr lang="zh-CN" alt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2497</Words>
  <Application>WPS 演示</Application>
  <PresentationFormat>自定义</PresentationFormat>
  <Paragraphs>45</Paragraphs>
  <Slides>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vt:i4>
      </vt:variant>
    </vt:vector>
  </HeadingPairs>
  <TitlesOfParts>
    <vt:vector size="18" baseType="lpstr">
      <vt:lpstr>Arial</vt:lpstr>
      <vt:lpstr>宋体</vt:lpstr>
      <vt:lpstr>Wingdings</vt:lpstr>
      <vt:lpstr>Times New Roman</vt:lpstr>
      <vt:lpstr>楷体</vt:lpstr>
      <vt:lpstr>微软雅黑</vt:lpstr>
      <vt:lpstr>Arial Unicode MS</vt:lpstr>
      <vt:lpstr>Calibri</vt:lpstr>
      <vt:lpstr>黑体</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PPT课件制作</cp:lastModifiedBy>
  <cp:revision>466</cp:revision>
  <dcterms:created xsi:type="dcterms:W3CDTF">2020-11-06T05:24:00Z</dcterms:created>
  <dcterms:modified xsi:type="dcterms:W3CDTF">2025-09-16T02:44:44Z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FF315A842B9640AA835ED98DE138A1BD_12</vt:lpwstr>
  </property>
</Properties>
</file>